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79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5" r:id="rId19"/>
    <p:sldId id="266" r:id="rId20"/>
    <p:sldId id="267" r:id="rId21"/>
    <p:sldId id="268" r:id="rId22"/>
    <p:sldId id="269" r:id="rId23"/>
    <p:sldId id="270" r:id="rId24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7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hoe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sp>
        <p:nvSpPr>
          <p:cNvPr id="28" name="Tijdelijke aanduiding voor datum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29" name="Tijdelijke aanduiding voor dianumm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Rechthoe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7" name="Rechthoe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nl-BE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8" name="Rechthoe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1" name="Rechthoe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titel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F0ACE7-7FCC-4A06-A688-1F8CE5D6691B}" type="datetimeFigureOut">
              <a:rPr lang="nl-BE" smtClean="0"/>
              <a:t>08/05/15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Rechthoe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Tijdelijke aanduiding voor dianumm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E25A58E-5118-49ED-9B85-14AE746F2DEB}" type="slidenum">
              <a:rPr lang="nl-BE" smtClean="0"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hyperlink" Target="file://localhost/Volumes/USB%20DISK/IMG_2459.mov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2362200" y="6309320"/>
            <a:ext cx="6705600" cy="426516"/>
          </a:xfrm>
        </p:spPr>
        <p:txBody>
          <a:bodyPr>
            <a:noAutofit/>
          </a:bodyPr>
          <a:lstStyle/>
          <a:p>
            <a:pPr algn="just"/>
            <a:r>
              <a:rPr lang="nl-NL" sz="1600" dirty="0">
                <a:solidFill>
                  <a:schemeClr val="tx1"/>
                </a:solidFill>
              </a:rPr>
              <a:t>Nami </a:t>
            </a:r>
            <a:r>
              <a:rPr lang="nl-NL" sz="1600" dirty="0" err="1">
                <a:solidFill>
                  <a:schemeClr val="tx1"/>
                </a:solidFill>
              </a:rPr>
              <a:t>Shah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>
                <a:solidFill>
                  <a:srgbClr val="CC0000"/>
                </a:solidFill>
              </a:rPr>
              <a:t>•</a:t>
            </a:r>
            <a:r>
              <a:rPr lang="nl-NL" sz="1600" dirty="0">
                <a:solidFill>
                  <a:schemeClr val="tx1"/>
                </a:solidFill>
              </a:rPr>
              <a:t> Sari Van </a:t>
            </a:r>
            <a:r>
              <a:rPr lang="nl-NL" sz="1600" dirty="0" err="1">
                <a:solidFill>
                  <a:schemeClr val="tx1"/>
                </a:solidFill>
              </a:rPr>
              <a:t>Swalm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smtClean="0">
                <a:solidFill>
                  <a:srgbClr val="CC0000"/>
                </a:solidFill>
              </a:rPr>
              <a:t>• </a:t>
            </a:r>
            <a:r>
              <a:rPr lang="nl-NL" sz="1600" dirty="0" err="1" smtClean="0">
                <a:solidFill>
                  <a:schemeClr val="tx1"/>
                </a:solidFill>
              </a:rPr>
              <a:t>Sebastien</a:t>
            </a:r>
            <a:r>
              <a:rPr lang="nl-NL" sz="1600" dirty="0" smtClean="0">
                <a:solidFill>
                  <a:schemeClr val="tx1"/>
                </a:solidFill>
              </a:rPr>
              <a:t> </a:t>
            </a:r>
            <a:r>
              <a:rPr lang="nl-NL" sz="1600" dirty="0" err="1" smtClean="0">
                <a:solidFill>
                  <a:schemeClr val="tx1"/>
                </a:solidFill>
              </a:rPr>
              <a:t>Trifiletti</a:t>
            </a:r>
            <a:r>
              <a:rPr lang="nl-NL" sz="1600" dirty="0" smtClean="0">
                <a:solidFill>
                  <a:srgbClr val="CC0000"/>
                </a:solidFill>
              </a:rPr>
              <a:t> </a:t>
            </a:r>
          </a:p>
          <a:p>
            <a:pPr algn="just"/>
            <a:r>
              <a:rPr lang="nl-NL" sz="1600" dirty="0" smtClean="0">
                <a:solidFill>
                  <a:schemeClr val="tx1"/>
                </a:solidFill>
              </a:rPr>
              <a:t>Theo </a:t>
            </a:r>
            <a:r>
              <a:rPr lang="nl-NL" sz="1600" dirty="0" err="1">
                <a:solidFill>
                  <a:schemeClr val="tx1"/>
                </a:solidFill>
              </a:rPr>
              <a:t>Juif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smtClean="0">
                <a:solidFill>
                  <a:srgbClr val="CC0000"/>
                </a:solidFill>
              </a:rPr>
              <a:t>•</a:t>
            </a:r>
            <a:r>
              <a:rPr lang="nl-NL" sz="1600" dirty="0" smtClean="0">
                <a:solidFill>
                  <a:schemeClr val="tx1"/>
                </a:solidFill>
              </a:rPr>
              <a:t> </a:t>
            </a:r>
            <a:r>
              <a:rPr lang="nl-NL" sz="1600" dirty="0" err="1" smtClean="0">
                <a:solidFill>
                  <a:schemeClr val="tx1"/>
                </a:solidFill>
              </a:rPr>
              <a:t>Jakub</a:t>
            </a:r>
            <a:r>
              <a:rPr lang="nl-NL" sz="1600" dirty="0" smtClean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Kowalczyk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>
                <a:solidFill>
                  <a:srgbClr val="CC0000"/>
                </a:solidFill>
              </a:rPr>
              <a:t>•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Michał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Beczkowski</a:t>
            </a:r>
            <a:endParaRPr lang="nl-NL" sz="1600" dirty="0">
              <a:solidFill>
                <a:schemeClr val="tx1"/>
              </a:solidFill>
            </a:endParaRPr>
          </a:p>
          <a:p>
            <a:pPr algn="just"/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6" name="Picture 4" descr="https://scontent-bru.xx.fbcdn.net/hphotos-xfp1/v/t1.0-9/10452422_10153289699134839_4977830790964492772_n.jpg?oh=5e5c5b5ba7d28fb940a544f549b281e9&amp;oe=55D45727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9" r="8515"/>
          <a:stretch/>
        </p:blipFill>
        <p:spPr bwMode="auto">
          <a:xfrm>
            <a:off x="0" y="-99392"/>
            <a:ext cx="914400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" y="6093296"/>
            <a:ext cx="2152650" cy="603250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0" y="0"/>
            <a:ext cx="9144000" cy="832587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The </a:t>
            </a:r>
            <a:r>
              <a:rPr lang="nl-BE" dirty="0" smtClean="0">
                <a:solidFill>
                  <a:srgbClr val="CC0000"/>
                </a:solidFill>
                <a:latin typeface="Arial Black" panose="020B0A04020102020204" pitchFamily="34" charset="0"/>
              </a:rPr>
              <a:t>A</a:t>
            </a:r>
            <a:r>
              <a:rPr lang="nl-BE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-team</a:t>
            </a:r>
            <a:endParaRPr lang="nl-BE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Actieknop: Verder of Volgende 3">
            <a:hlinkClick r:id="rId5" action="ppaction://hlinkfile" highlightClick="1"/>
          </p:cNvPr>
          <p:cNvSpPr/>
          <p:nvPr/>
        </p:nvSpPr>
        <p:spPr>
          <a:xfrm>
            <a:off x="8172400" y="6165304"/>
            <a:ext cx="792088" cy="504056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59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88" y="0"/>
            <a:ext cx="390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18" y="0"/>
            <a:ext cx="3905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9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5" y="0"/>
            <a:ext cx="388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88" y="0"/>
            <a:ext cx="3900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9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87" y="27384"/>
            <a:ext cx="3924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65" y="27384"/>
            <a:ext cx="3915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9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-27384"/>
            <a:ext cx="3888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3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0" y="0"/>
            <a:ext cx="3940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70" t="27713" r="-18270" b="1"/>
          <a:stretch/>
        </p:blipFill>
        <p:spPr bwMode="auto">
          <a:xfrm>
            <a:off x="99107" y="14486"/>
            <a:ext cx="8577349" cy="684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46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TARGET</a:t>
            </a:r>
            <a:endParaRPr lang="nl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 smtClean="0"/>
              <a:t>18-30 </a:t>
            </a:r>
            <a:r>
              <a:rPr lang="en-US" b="1" dirty="0"/>
              <a:t>:</a:t>
            </a:r>
            <a:r>
              <a:rPr lang="en-US" dirty="0"/>
              <a:t> Result of the focus </a:t>
            </a:r>
            <a:r>
              <a:rPr lang="en-US" dirty="0" smtClean="0"/>
              <a:t>group</a:t>
            </a:r>
          </a:p>
          <a:p>
            <a:pPr marL="36576" indent="0" fontAlgn="base">
              <a:buNone/>
            </a:pPr>
            <a:endParaRPr lang="en-US" dirty="0"/>
          </a:p>
          <a:p>
            <a:pPr lvl="2" fontAlgn="base"/>
            <a:r>
              <a:rPr lang="en-US" dirty="0" smtClean="0"/>
              <a:t>Customize</a:t>
            </a:r>
          </a:p>
          <a:p>
            <a:pPr marL="749808" lvl="2" indent="0" fontAlgn="base">
              <a:buNone/>
            </a:pPr>
            <a:endParaRPr lang="en-US" dirty="0"/>
          </a:p>
          <a:p>
            <a:pPr lvl="2"/>
            <a:r>
              <a:rPr lang="en-US" dirty="0" smtClean="0"/>
              <a:t>Social </a:t>
            </a:r>
            <a:r>
              <a:rPr lang="en-US" dirty="0"/>
              <a:t>networks, </a:t>
            </a:r>
            <a:r>
              <a:rPr lang="en-US" dirty="0" smtClean="0"/>
              <a:t>sharing </a:t>
            </a:r>
          </a:p>
          <a:p>
            <a:pPr marL="749808" lvl="2" indent="0">
              <a:buNone/>
            </a:pPr>
            <a:endParaRPr lang="en-US" dirty="0"/>
          </a:p>
          <a:p>
            <a:pPr lvl="2"/>
            <a:r>
              <a:rPr lang="en-US" dirty="0" smtClean="0"/>
              <a:t>Looking </a:t>
            </a:r>
            <a:r>
              <a:rPr lang="en-US" dirty="0"/>
              <a:t>for promotion and trendy places</a:t>
            </a:r>
          </a:p>
          <a:p>
            <a:pPr marL="36576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996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CONCEPT</a:t>
            </a:r>
            <a:endParaRPr lang="nl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Get home safe</a:t>
            </a:r>
            <a:r>
              <a:rPr lang="en-US" dirty="0" smtClean="0"/>
              <a:t>!</a:t>
            </a:r>
          </a:p>
          <a:p>
            <a:pPr marL="36576" indent="0" fontAlgn="base">
              <a:buNone/>
            </a:pPr>
            <a:endParaRPr lang="en-US" dirty="0"/>
          </a:p>
          <a:p>
            <a:pPr fontAlgn="base"/>
            <a:r>
              <a:rPr lang="en-US" dirty="0" smtClean="0"/>
              <a:t>Start </a:t>
            </a:r>
            <a:r>
              <a:rPr lang="en-US" dirty="0"/>
              <a:t>at Het </a:t>
            </a:r>
            <a:r>
              <a:rPr lang="en-US" dirty="0" smtClean="0"/>
              <a:t>Steen</a:t>
            </a:r>
          </a:p>
          <a:p>
            <a:pPr marL="36576" indent="0" fontAlgn="base">
              <a:buNone/>
            </a:pPr>
            <a:endParaRPr lang="en-US" dirty="0"/>
          </a:p>
          <a:p>
            <a:pPr fontAlgn="base"/>
            <a:r>
              <a:rPr lang="en-US" dirty="0" smtClean="0"/>
              <a:t>4 </a:t>
            </a:r>
            <a:r>
              <a:rPr lang="en-US" dirty="0"/>
              <a:t>Parts</a:t>
            </a:r>
          </a:p>
          <a:p>
            <a:pPr lvl="2" fontAlgn="base"/>
            <a:r>
              <a:rPr lang="en-US" dirty="0"/>
              <a:t>Visit something CULTURAL</a:t>
            </a:r>
          </a:p>
          <a:p>
            <a:pPr lvl="2" fontAlgn="base"/>
            <a:r>
              <a:rPr lang="en-US" dirty="0"/>
              <a:t>Go to a RESTAURANT</a:t>
            </a:r>
          </a:p>
          <a:p>
            <a:pPr lvl="2" fontAlgn="base"/>
            <a:r>
              <a:rPr lang="en-US" dirty="0"/>
              <a:t>Go to </a:t>
            </a:r>
            <a:r>
              <a:rPr lang="en-US" dirty="0" smtClean="0"/>
              <a:t>a PUB</a:t>
            </a:r>
            <a:endParaRPr lang="en-US" dirty="0"/>
          </a:p>
          <a:p>
            <a:pPr lvl="2" fontAlgn="base"/>
            <a:r>
              <a:rPr lang="en-US" dirty="0" err="1"/>
              <a:t>Vlaaikensgang</a:t>
            </a:r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4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PROMOTION</a:t>
            </a:r>
            <a:endParaRPr lang="nl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dirty="0"/>
              <a:t>5 % in the bar &amp; at the </a:t>
            </a:r>
            <a:r>
              <a:rPr lang="en-US" dirty="0" smtClean="0"/>
              <a:t>restaurant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=&gt; </a:t>
            </a:r>
            <a:r>
              <a:rPr lang="en-US" dirty="0"/>
              <a:t>The benefits for them?</a:t>
            </a:r>
          </a:p>
          <a:p>
            <a:pPr lvl="1" fontAlgn="base"/>
            <a:r>
              <a:rPr lang="en-US" dirty="0" smtClean="0"/>
              <a:t>Expand </a:t>
            </a:r>
            <a:r>
              <a:rPr lang="en-US" dirty="0"/>
              <a:t>their customer base</a:t>
            </a:r>
          </a:p>
          <a:p>
            <a:pPr lvl="1" fontAlgn="base"/>
            <a:r>
              <a:rPr lang="en-US" dirty="0" smtClean="0"/>
              <a:t>Advertising on Social Media by the players</a:t>
            </a:r>
            <a:endParaRPr lang="en-US" dirty="0"/>
          </a:p>
          <a:p>
            <a:endParaRPr lang="nl-B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365104"/>
            <a:ext cx="3275856" cy="184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https://fbcdn-sphotos-d-a.akamaihd.net/hphotos-ak-xpf1/v/t1.0-9/11188250_10153288056029839_5254858386911790313_n.jpg?oh=020c05d5a4d17e2075a0a066572d857f&amp;oe=55DECADB&amp;__gda__=1440656548_a03f4e23b02f4983a91989868ba33a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4365105"/>
            <a:ext cx="3275855" cy="18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12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FINANCIAL</a:t>
            </a:r>
            <a:endParaRPr lang="nl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dirty="0"/>
              <a:t>Pop-up by </a:t>
            </a:r>
            <a:r>
              <a:rPr lang="en-US" dirty="0" err="1"/>
              <a:t>geolocalisation</a:t>
            </a:r>
            <a:r>
              <a:rPr lang="en-US" dirty="0"/>
              <a:t> </a:t>
            </a:r>
          </a:p>
          <a:p>
            <a:pPr fontAlgn="base"/>
            <a:r>
              <a:rPr lang="en-US" dirty="0" smtClean="0"/>
              <a:t>Free application </a:t>
            </a:r>
            <a:endParaRPr lang="en-US" dirty="0"/>
          </a:p>
          <a:p>
            <a:pPr fontAlgn="base"/>
            <a:r>
              <a:rPr lang="en-US" dirty="0"/>
              <a:t>If it works, make restaurants and pubs pay to be in our </a:t>
            </a:r>
            <a:r>
              <a:rPr lang="en-US" dirty="0" smtClean="0"/>
              <a:t>database</a:t>
            </a:r>
            <a:endParaRPr lang="en-US" dirty="0"/>
          </a:p>
          <a:p>
            <a:pPr fontAlgn="base"/>
            <a:r>
              <a:rPr lang="en-US" dirty="0"/>
              <a:t>City of </a:t>
            </a:r>
            <a:r>
              <a:rPr lang="en-US" dirty="0" smtClean="0"/>
              <a:t>Antwerp promotes 1 app per year</a:t>
            </a:r>
            <a:endParaRPr lang="en-US" dirty="0"/>
          </a:p>
          <a:p>
            <a:pPr marL="36576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86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FUTURE?</a:t>
            </a:r>
            <a:endParaRPr lang="nl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Spread our application </a:t>
            </a:r>
          </a:p>
          <a:p>
            <a:endParaRPr lang="en-US" dirty="0"/>
          </a:p>
          <a:p>
            <a:r>
              <a:rPr lang="en-US" dirty="0" smtClean="0"/>
              <a:t>New special places in Antwerp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89" y="3717032"/>
            <a:ext cx="4576055" cy="2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0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1" y="908720"/>
            <a:ext cx="9144000" cy="10541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Thank for your attention!</a:t>
            </a:r>
            <a:endParaRPr lang="en-US" dirty="0"/>
          </a:p>
        </p:txBody>
      </p:sp>
      <p:pic>
        <p:nvPicPr>
          <p:cNvPr id="11268" name="Picture 4" descr="http://www.icone-png.com/png/54/538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0239"/>
            <a:ext cx="3573016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smtClean="0"/>
              <a:t>DESIGN</a:t>
            </a:r>
            <a:endParaRPr lang="en-US" dirty="0"/>
          </a:p>
        </p:txBody>
      </p:sp>
      <p:pic>
        <p:nvPicPr>
          <p:cNvPr id="12" name="Afbeelding 11" descr="blankscree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588882"/>
            <a:ext cx="2880320" cy="52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0"/>
            <a:ext cx="3894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0"/>
            <a:ext cx="3888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84" y="-27384"/>
            <a:ext cx="3863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08" y="0"/>
            <a:ext cx="389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67" y="0"/>
            <a:ext cx="3933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75" y="0"/>
            <a:ext cx="3908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2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an">
  <a:themeElements>
    <a:clrScheme name="Aangepast 3">
      <a:dk1>
        <a:sysClr val="windowText" lastClr="000000"/>
      </a:dk1>
      <a:lt1>
        <a:sysClr val="window" lastClr="FFFFFF"/>
      </a:lt1>
      <a:dk2>
        <a:srgbClr val="F69D1A"/>
      </a:dk2>
      <a:lt2>
        <a:srgbClr val="EBDDC3"/>
      </a:lt2>
      <a:accent1>
        <a:srgbClr val="FF9999"/>
      </a:accent1>
      <a:accent2>
        <a:srgbClr val="FF0000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49</TotalTime>
  <Words>121</Words>
  <Application>Microsoft Macintosh PowerPoint</Application>
  <PresentationFormat>Diavoorstelling (4:3)</PresentationFormat>
  <Paragraphs>38</Paragraphs>
  <Slides>23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4" baseType="lpstr">
      <vt:lpstr>Mediaan</vt:lpstr>
      <vt:lpstr>PowerPoint-presentatie</vt:lpstr>
      <vt:lpstr>CONCEPT</vt:lpstr>
      <vt:lpstr>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TARGET</vt:lpstr>
      <vt:lpstr>PROMOTION</vt:lpstr>
      <vt:lpstr>FINANCIAL</vt:lpstr>
      <vt:lpstr>FUTURE?</vt:lpstr>
      <vt:lpstr>Thank for your attention!</vt:lpstr>
    </vt:vector>
  </TitlesOfParts>
  <Company>Artesis Plantijn Hogeschool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a-team</dc:title>
  <dc:creator>Trifiletti Sebastien [student]</dc:creator>
  <cp:lastModifiedBy>Nami Shah</cp:lastModifiedBy>
  <cp:revision>26</cp:revision>
  <dcterms:created xsi:type="dcterms:W3CDTF">2015-05-07T13:08:28Z</dcterms:created>
  <dcterms:modified xsi:type="dcterms:W3CDTF">2015-05-08T06:51:49Z</dcterms:modified>
</cp:coreProperties>
</file>